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72" r:id="rId4"/>
    <p:sldId id="274" r:id="rId5"/>
    <p:sldId id="273" r:id="rId6"/>
    <p:sldId id="271" r:id="rId7"/>
    <p:sldId id="269" r:id="rId8"/>
    <p:sldId id="258" r:id="rId9"/>
    <p:sldId id="260" r:id="rId10"/>
    <p:sldId id="259" r:id="rId11"/>
    <p:sldId id="261" r:id="rId12"/>
    <p:sldId id="262" r:id="rId13"/>
    <p:sldId id="263" r:id="rId14"/>
    <p:sldId id="270" r:id="rId15"/>
    <p:sldId id="264" r:id="rId16"/>
    <p:sldId id="265" r:id="rId17"/>
    <p:sldId id="266" r:id="rId18"/>
    <p:sldId id="267"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CEAA0-CEA8-4860-9757-7A11AC3F23CB}"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1962990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CEAA0-CEA8-4860-9757-7A11AC3F23CB}"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332852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CEAA0-CEA8-4860-9757-7A11AC3F23CB}"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2818095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CEAA0-CEA8-4860-9757-7A11AC3F23CB}"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400511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2CEAA0-CEA8-4860-9757-7A11AC3F23CB}"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1096270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CEAA0-CEA8-4860-9757-7A11AC3F23CB}"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4001671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CEAA0-CEA8-4860-9757-7A11AC3F23CB}" type="datetimeFigureOut">
              <a:rPr lang="en-US" smtClean="0"/>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60848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CEAA0-CEA8-4860-9757-7A11AC3F23CB}" type="datetimeFigureOut">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234063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CEAA0-CEA8-4860-9757-7A11AC3F23CB}" type="datetimeFigureOut">
              <a:rPr lang="en-US" smtClean="0"/>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291700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2CEAA0-CEA8-4860-9757-7A11AC3F23CB}"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3195665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2CEAA0-CEA8-4860-9757-7A11AC3F23CB}"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2399544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CEAA0-CEA8-4860-9757-7A11AC3F23CB}" type="datetimeFigureOut">
              <a:rPr lang="en-US" smtClean="0"/>
              <a:t>12/10/2025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589CC4-BF93-4C69-81E7-044A4AEFDEB3}" type="slidenum">
              <a:rPr lang="en-US" smtClean="0"/>
              <a:t>‹#›</a:t>
            </a:fld>
            <a:endParaRPr lang="en-US"/>
          </a:p>
        </p:txBody>
      </p:sp>
    </p:spTree>
    <p:extLst>
      <p:ext uri="{BB962C8B-B14F-4D97-AF65-F5344CB8AC3E}">
        <p14:creationId xmlns:p14="http://schemas.microsoft.com/office/powerpoint/2010/main" val="27191953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E1BC7-577C-51C5-2C3C-2C2F81548277}"/>
              </a:ext>
            </a:extLst>
          </p:cNvPr>
          <p:cNvSpPr>
            <a:spLocks noGrp="1"/>
          </p:cNvSpPr>
          <p:nvPr>
            <p:ph type="ctrTitle"/>
          </p:nvPr>
        </p:nvSpPr>
        <p:spPr/>
        <p:txBody>
          <a:bodyPr/>
          <a:lstStyle/>
          <a:p>
            <a:r>
              <a:rPr lang="en-US" dirty="0"/>
              <a:t>Krab Killer</a:t>
            </a:r>
          </a:p>
        </p:txBody>
      </p:sp>
      <p:sp>
        <p:nvSpPr>
          <p:cNvPr id="3" name="Subtitle 2">
            <a:extLst>
              <a:ext uri="{FF2B5EF4-FFF2-40B4-BE49-F238E27FC236}">
                <a16:creationId xmlns:a16="http://schemas.microsoft.com/office/drawing/2014/main" id="{82D0ABAB-8A61-2330-FCC4-923DD94BCF2A}"/>
              </a:ext>
            </a:extLst>
          </p:cNvPr>
          <p:cNvSpPr>
            <a:spLocks noGrp="1"/>
          </p:cNvSpPr>
          <p:nvPr>
            <p:ph type="subTitle" idx="1"/>
          </p:nvPr>
        </p:nvSpPr>
        <p:spPr/>
        <p:txBody>
          <a:bodyPr>
            <a:normAutofit fontScale="92500" lnSpcReduction="20000"/>
          </a:bodyPr>
          <a:lstStyle/>
          <a:p>
            <a:r>
              <a:rPr lang="en-US" dirty="0"/>
              <a:t>N315 – Project Three </a:t>
            </a:r>
          </a:p>
          <a:p>
            <a:r>
              <a:rPr lang="en-US" dirty="0"/>
              <a:t>Jake Terry</a:t>
            </a:r>
            <a:br>
              <a:rPr lang="en-US" dirty="0"/>
            </a:br>
            <a:r>
              <a:rPr lang="en-US" dirty="0"/>
              <a:t>https://github.com/jaketerry28/CS315-Game-Programming/tree/main/final-project</a:t>
            </a:r>
          </a:p>
          <a:p>
            <a:r>
              <a:rPr lang="en-US" dirty="0"/>
              <a:t>https://jaketerry28.itch.io/krab-killer</a:t>
            </a:r>
          </a:p>
        </p:txBody>
      </p:sp>
    </p:spTree>
    <p:extLst>
      <p:ext uri="{BB962C8B-B14F-4D97-AF65-F5344CB8AC3E}">
        <p14:creationId xmlns:p14="http://schemas.microsoft.com/office/powerpoint/2010/main" val="4243997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88A88-C543-FCC6-DB1E-200647A01DB1}"/>
              </a:ext>
            </a:extLst>
          </p:cNvPr>
          <p:cNvSpPr>
            <a:spLocks noGrp="1"/>
          </p:cNvSpPr>
          <p:nvPr>
            <p:ph type="title"/>
          </p:nvPr>
        </p:nvSpPr>
        <p:spPr/>
        <p:txBody>
          <a:bodyPr/>
          <a:lstStyle/>
          <a:p>
            <a:r>
              <a:rPr lang="en-US" dirty="0"/>
              <a:t>Discussion 1 –Aesthetics &amp; Meaning</a:t>
            </a:r>
          </a:p>
        </p:txBody>
      </p:sp>
      <p:sp>
        <p:nvSpPr>
          <p:cNvPr id="3" name="Content Placeholder 2">
            <a:extLst>
              <a:ext uri="{FF2B5EF4-FFF2-40B4-BE49-F238E27FC236}">
                <a16:creationId xmlns:a16="http://schemas.microsoft.com/office/drawing/2014/main" id="{F1BB424B-648E-CA98-63A1-6C47084DBEF4}"/>
              </a:ext>
            </a:extLst>
          </p:cNvPr>
          <p:cNvSpPr>
            <a:spLocks noGrp="1"/>
          </p:cNvSpPr>
          <p:nvPr>
            <p:ph idx="1"/>
          </p:nvPr>
        </p:nvSpPr>
        <p:spPr/>
        <p:txBody>
          <a:bodyPr/>
          <a:lstStyle/>
          <a:p>
            <a:r>
              <a:rPr lang="en-US" dirty="0"/>
              <a:t>Delete this and add 2-3 takeaways from your discussion with your peer</a:t>
            </a:r>
          </a:p>
          <a:p>
            <a:r>
              <a:rPr lang="en-US" dirty="0"/>
              <a:t>I use an </a:t>
            </a:r>
            <a:r>
              <a:rPr lang="en-US" dirty="0" err="1"/>
              <a:t>enum</a:t>
            </a:r>
            <a:r>
              <a:rPr lang="en-US" dirty="0"/>
              <a:t> State machine to track which state the player character is in.</a:t>
            </a:r>
          </a:p>
          <a:p>
            <a:r>
              <a:rPr lang="en-US" dirty="0"/>
              <a:t>The jumping animation relies on the jump height to smoothly play its animation without ending prematurely or playing again. I need to fine tune the frame animation and jump velocity to match.</a:t>
            </a:r>
          </a:p>
          <a:p>
            <a:r>
              <a:rPr lang="en-US" dirty="0"/>
              <a:t>Sound effects and additional animations can add better feedback to the players.</a:t>
            </a:r>
          </a:p>
          <a:p>
            <a:endParaRPr lang="en-US" dirty="0"/>
          </a:p>
        </p:txBody>
      </p:sp>
    </p:spTree>
    <p:extLst>
      <p:ext uri="{BB962C8B-B14F-4D97-AF65-F5344CB8AC3E}">
        <p14:creationId xmlns:p14="http://schemas.microsoft.com/office/powerpoint/2010/main" val="141151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0B44-6535-EE25-C8F3-42DB18819551}"/>
              </a:ext>
            </a:extLst>
          </p:cNvPr>
          <p:cNvSpPr>
            <a:spLocks noGrp="1"/>
          </p:cNvSpPr>
          <p:nvPr>
            <p:ph type="title"/>
          </p:nvPr>
        </p:nvSpPr>
        <p:spPr/>
        <p:txBody>
          <a:bodyPr/>
          <a:lstStyle/>
          <a:p>
            <a:r>
              <a:rPr lang="en-US" dirty="0"/>
              <a:t>Discussion 1 – Meaning Reflection</a:t>
            </a:r>
          </a:p>
        </p:txBody>
      </p:sp>
      <p:sp>
        <p:nvSpPr>
          <p:cNvPr id="3" name="Content Placeholder 2">
            <a:extLst>
              <a:ext uri="{FF2B5EF4-FFF2-40B4-BE49-F238E27FC236}">
                <a16:creationId xmlns:a16="http://schemas.microsoft.com/office/drawing/2014/main" id="{A5EEE90A-52B2-D429-03B3-3EC46C252AA2}"/>
              </a:ext>
            </a:extLst>
          </p:cNvPr>
          <p:cNvSpPr>
            <a:spLocks noGrp="1"/>
          </p:cNvSpPr>
          <p:nvPr>
            <p:ph idx="1"/>
          </p:nvPr>
        </p:nvSpPr>
        <p:spPr/>
        <p:txBody>
          <a:bodyPr/>
          <a:lstStyle/>
          <a:p>
            <a:r>
              <a:rPr lang="en-US" dirty="0"/>
              <a:t>I have been more mindful about keeping organization in mind and if there is any repeating code, might as well make it into reusable function. This has been an ongoing theme in all my projects, even the ones outside of class, because once you have to refactor, if you did not keep these things in mind it becomes a </a:t>
            </a:r>
            <a:r>
              <a:rPr lang="en-US"/>
              <a:t>pain in the ass.</a:t>
            </a:r>
            <a:endParaRPr lang="en-US" dirty="0"/>
          </a:p>
        </p:txBody>
      </p:sp>
    </p:spTree>
    <p:extLst>
      <p:ext uri="{BB962C8B-B14F-4D97-AF65-F5344CB8AC3E}">
        <p14:creationId xmlns:p14="http://schemas.microsoft.com/office/powerpoint/2010/main" val="807197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9C6D-E782-C1AD-A65D-B50CF2A95081}"/>
              </a:ext>
            </a:extLst>
          </p:cNvPr>
          <p:cNvSpPr>
            <a:spLocks noGrp="1"/>
          </p:cNvSpPr>
          <p:nvPr>
            <p:ph type="title"/>
          </p:nvPr>
        </p:nvSpPr>
        <p:spPr/>
        <p:txBody>
          <a:bodyPr/>
          <a:lstStyle/>
          <a:p>
            <a:r>
              <a:rPr lang="en-US" dirty="0"/>
              <a:t>Discussion 2 –Aesthetics and Meaning</a:t>
            </a:r>
          </a:p>
        </p:txBody>
      </p:sp>
      <p:sp>
        <p:nvSpPr>
          <p:cNvPr id="3" name="Content Placeholder 2">
            <a:extLst>
              <a:ext uri="{FF2B5EF4-FFF2-40B4-BE49-F238E27FC236}">
                <a16:creationId xmlns:a16="http://schemas.microsoft.com/office/drawing/2014/main" id="{727F5119-B652-5A91-9AF9-B5C272576BB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5951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1283-EE23-35B5-374A-856EC047FAFA}"/>
              </a:ext>
            </a:extLst>
          </p:cNvPr>
          <p:cNvSpPr>
            <a:spLocks noGrp="1"/>
          </p:cNvSpPr>
          <p:nvPr>
            <p:ph type="title"/>
          </p:nvPr>
        </p:nvSpPr>
        <p:spPr/>
        <p:txBody>
          <a:bodyPr/>
          <a:lstStyle/>
          <a:p>
            <a:r>
              <a:rPr lang="en-US" dirty="0"/>
              <a:t>Discussion 2 – Progress</a:t>
            </a:r>
          </a:p>
        </p:txBody>
      </p:sp>
      <p:sp>
        <p:nvSpPr>
          <p:cNvPr id="3" name="Content Placeholder 2">
            <a:extLst>
              <a:ext uri="{FF2B5EF4-FFF2-40B4-BE49-F238E27FC236}">
                <a16:creationId xmlns:a16="http://schemas.microsoft.com/office/drawing/2014/main" id="{9CAE7D8B-8C08-4E66-DB2C-0EF8F1D7CAE3}"/>
              </a:ext>
            </a:extLst>
          </p:cNvPr>
          <p:cNvSpPr>
            <a:spLocks noGrp="1"/>
          </p:cNvSpPr>
          <p:nvPr>
            <p:ph idx="1"/>
          </p:nvPr>
        </p:nvSpPr>
        <p:spPr/>
        <p:txBody>
          <a:bodyPr/>
          <a:lstStyle/>
          <a:p>
            <a:r>
              <a:rPr lang="en-US" dirty="0"/>
              <a:t>By now you should have</a:t>
            </a:r>
          </a:p>
          <a:p>
            <a:pPr lvl="1"/>
            <a:r>
              <a:rPr lang="en-US" dirty="0"/>
              <a:t>Interactable / extended systems coded</a:t>
            </a:r>
          </a:p>
          <a:p>
            <a:pPr lvl="1"/>
            <a:r>
              <a:rPr lang="en-US" dirty="0"/>
              <a:t>Bugs in implementation</a:t>
            </a:r>
          </a:p>
          <a:p>
            <a:pPr lvl="1"/>
            <a:r>
              <a:rPr lang="en-US" dirty="0"/>
              <a:t>A playable game loop with end state</a:t>
            </a:r>
          </a:p>
        </p:txBody>
      </p:sp>
    </p:spTree>
    <p:extLst>
      <p:ext uri="{BB962C8B-B14F-4D97-AF65-F5344CB8AC3E}">
        <p14:creationId xmlns:p14="http://schemas.microsoft.com/office/powerpoint/2010/main" val="767231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a:extLst>
            <a:ext uri="{FF2B5EF4-FFF2-40B4-BE49-F238E27FC236}">
              <a16:creationId xmlns:a16="http://schemas.microsoft.com/office/drawing/2014/main" id="{FB78E4ED-C8EC-F73C-C5FA-EC496F343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48302B-D834-1851-4F36-27E7D8732F6B}"/>
              </a:ext>
            </a:extLst>
          </p:cNvPr>
          <p:cNvSpPr>
            <a:spLocks noGrp="1"/>
          </p:cNvSpPr>
          <p:nvPr>
            <p:ph type="title"/>
          </p:nvPr>
        </p:nvSpPr>
        <p:spPr/>
        <p:txBody>
          <a:bodyPr/>
          <a:lstStyle/>
          <a:p>
            <a:r>
              <a:rPr lang="en-US" dirty="0"/>
              <a:t>Discussion 2 – Screenshot / Image</a:t>
            </a:r>
          </a:p>
        </p:txBody>
      </p:sp>
      <p:pic>
        <p:nvPicPr>
          <p:cNvPr id="4" name="Recording 2025-12-08 195605">
            <a:hlinkClick r:id="" action="ppaction://media"/>
            <a:extLst>
              <a:ext uri="{FF2B5EF4-FFF2-40B4-BE49-F238E27FC236}">
                <a16:creationId xmlns:a16="http://schemas.microsoft.com/office/drawing/2014/main" id="{CF930B51-C118-1252-5882-C945A085EC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81063" y="1825625"/>
            <a:ext cx="10431462" cy="4351338"/>
          </a:xfrm>
        </p:spPr>
      </p:pic>
    </p:spTree>
    <p:extLst>
      <p:ext uri="{BB962C8B-B14F-4D97-AF65-F5344CB8AC3E}">
        <p14:creationId xmlns:p14="http://schemas.microsoft.com/office/powerpoint/2010/main" val="266187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5FBD-9246-A86D-26C2-D2A12435465F}"/>
              </a:ext>
            </a:extLst>
          </p:cNvPr>
          <p:cNvSpPr>
            <a:spLocks noGrp="1"/>
          </p:cNvSpPr>
          <p:nvPr>
            <p:ph type="title"/>
          </p:nvPr>
        </p:nvSpPr>
        <p:spPr/>
        <p:txBody>
          <a:bodyPr/>
          <a:lstStyle/>
          <a:p>
            <a:r>
              <a:rPr lang="en-US" dirty="0"/>
              <a:t>Discussion 2 –Question about your game</a:t>
            </a:r>
          </a:p>
        </p:txBody>
      </p:sp>
      <p:sp>
        <p:nvSpPr>
          <p:cNvPr id="3" name="Content Placeholder 2">
            <a:extLst>
              <a:ext uri="{FF2B5EF4-FFF2-40B4-BE49-F238E27FC236}">
                <a16:creationId xmlns:a16="http://schemas.microsoft.com/office/drawing/2014/main" id="{34BC329A-DF35-F432-8BF5-6DFF86F79A45}"/>
              </a:ext>
            </a:extLst>
          </p:cNvPr>
          <p:cNvSpPr>
            <a:spLocks noGrp="1"/>
          </p:cNvSpPr>
          <p:nvPr>
            <p:ph idx="1"/>
          </p:nvPr>
        </p:nvSpPr>
        <p:spPr/>
        <p:txBody>
          <a:bodyPr/>
          <a:lstStyle/>
          <a:p>
            <a:r>
              <a:rPr lang="en-US" dirty="0"/>
              <a:t>How do I set a double jump? How can I get enemies to patrol?</a:t>
            </a:r>
          </a:p>
          <a:p>
            <a:endParaRPr lang="en-US" dirty="0"/>
          </a:p>
          <a:p>
            <a:r>
              <a:rPr lang="en-US" dirty="0"/>
              <a:t>IDK WHY MY TUTORIAL TRANSITION WONT WORK??</a:t>
            </a:r>
          </a:p>
          <a:p>
            <a:endParaRPr lang="en-US" dirty="0"/>
          </a:p>
        </p:txBody>
      </p:sp>
    </p:spTree>
    <p:extLst>
      <p:ext uri="{BB962C8B-B14F-4D97-AF65-F5344CB8AC3E}">
        <p14:creationId xmlns:p14="http://schemas.microsoft.com/office/powerpoint/2010/main" val="3936611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D355-D836-DD81-C625-2BB384E99942}"/>
              </a:ext>
            </a:extLst>
          </p:cNvPr>
          <p:cNvSpPr>
            <a:spLocks noGrp="1"/>
          </p:cNvSpPr>
          <p:nvPr>
            <p:ph type="title"/>
          </p:nvPr>
        </p:nvSpPr>
        <p:spPr/>
        <p:txBody>
          <a:bodyPr/>
          <a:lstStyle/>
          <a:p>
            <a:r>
              <a:rPr lang="en-US" dirty="0"/>
              <a:t>Discussion 2</a:t>
            </a:r>
          </a:p>
        </p:txBody>
      </p:sp>
      <p:sp>
        <p:nvSpPr>
          <p:cNvPr id="3" name="Content Placeholder 2">
            <a:extLst>
              <a:ext uri="{FF2B5EF4-FFF2-40B4-BE49-F238E27FC236}">
                <a16:creationId xmlns:a16="http://schemas.microsoft.com/office/drawing/2014/main" id="{6534613F-5579-2485-6545-97DB7A90B568}"/>
              </a:ext>
            </a:extLst>
          </p:cNvPr>
          <p:cNvSpPr>
            <a:spLocks noGrp="1"/>
          </p:cNvSpPr>
          <p:nvPr>
            <p:ph idx="1"/>
          </p:nvPr>
        </p:nvSpPr>
        <p:spPr/>
        <p:txBody>
          <a:bodyPr>
            <a:normAutofit lnSpcReduction="10000"/>
          </a:bodyPr>
          <a:lstStyle/>
          <a:p>
            <a:r>
              <a:rPr lang="en-US" dirty="0"/>
              <a:t>Discuss and reflect upon these aspects of your game with a peer</a:t>
            </a:r>
          </a:p>
          <a:p>
            <a:pPr lvl="1"/>
            <a:r>
              <a:rPr lang="en-US" dirty="0"/>
              <a:t>Purpose</a:t>
            </a:r>
          </a:p>
          <a:p>
            <a:pPr lvl="1"/>
            <a:r>
              <a:rPr lang="en-US" dirty="0"/>
              <a:t>Sincerity</a:t>
            </a:r>
          </a:p>
          <a:p>
            <a:pPr lvl="1"/>
            <a:r>
              <a:rPr lang="en-US" dirty="0"/>
              <a:t>Expressiveness</a:t>
            </a:r>
          </a:p>
          <a:p>
            <a:r>
              <a:rPr lang="en-US" dirty="0"/>
              <a:t>How might important features of the loop be emphasized?</a:t>
            </a:r>
          </a:p>
          <a:p>
            <a:pPr lvl="1"/>
            <a:r>
              <a:rPr lang="en-US" dirty="0"/>
              <a:t>The loop gives players a reason to keep playing the game. Feedback is always helpful to reinforce a good loop.</a:t>
            </a:r>
          </a:p>
          <a:p>
            <a:r>
              <a:rPr lang="en-US" dirty="0"/>
              <a:t>The bugs are endless and </a:t>
            </a:r>
            <a:r>
              <a:rPr lang="en-US" dirty="0" err="1"/>
              <a:t>theres</a:t>
            </a:r>
            <a:r>
              <a:rPr lang="en-US" dirty="0"/>
              <a:t> always some weird interaction you can learn from. For example, when I got my enemies to patrol, I experienced a weird bug where I </a:t>
            </a:r>
            <a:r>
              <a:rPr lang="en-US" dirty="0" err="1"/>
              <a:t>I</a:t>
            </a:r>
            <a:r>
              <a:rPr lang="en-US" dirty="0"/>
              <a:t> placed the patrol routes incorrectly, then the game would crash.</a:t>
            </a:r>
          </a:p>
        </p:txBody>
      </p:sp>
    </p:spTree>
    <p:extLst>
      <p:ext uri="{BB962C8B-B14F-4D97-AF65-F5344CB8AC3E}">
        <p14:creationId xmlns:p14="http://schemas.microsoft.com/office/powerpoint/2010/main" val="408124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3AFC-C1A1-5843-48AF-FDA035CD2FD5}"/>
              </a:ext>
            </a:extLst>
          </p:cNvPr>
          <p:cNvSpPr>
            <a:spLocks noGrp="1"/>
          </p:cNvSpPr>
          <p:nvPr>
            <p:ph type="title"/>
          </p:nvPr>
        </p:nvSpPr>
        <p:spPr/>
        <p:txBody>
          <a:bodyPr/>
          <a:lstStyle/>
          <a:p>
            <a:r>
              <a:rPr lang="en-US" dirty="0"/>
              <a:t>Discussion 2 –Reflection</a:t>
            </a:r>
          </a:p>
        </p:txBody>
      </p:sp>
      <p:sp>
        <p:nvSpPr>
          <p:cNvPr id="3" name="Content Placeholder 2">
            <a:extLst>
              <a:ext uri="{FF2B5EF4-FFF2-40B4-BE49-F238E27FC236}">
                <a16:creationId xmlns:a16="http://schemas.microsoft.com/office/drawing/2014/main" id="{A6466B45-1293-F8D1-F5F2-C487632F5D96}"/>
              </a:ext>
            </a:extLst>
          </p:cNvPr>
          <p:cNvSpPr>
            <a:spLocks noGrp="1"/>
          </p:cNvSpPr>
          <p:nvPr>
            <p:ph idx="1"/>
          </p:nvPr>
        </p:nvSpPr>
        <p:spPr/>
        <p:txBody>
          <a:bodyPr/>
          <a:lstStyle/>
          <a:p>
            <a:r>
              <a:rPr lang="en-US" dirty="0"/>
              <a:t>A meaningful game to me is one that is impactful and will be remembered by your players. Games are great for developmental stages and a lot of people today have fond memories of great games from their childhood that impacted them and helped shape who they are today.</a:t>
            </a:r>
          </a:p>
          <a:p>
            <a:endParaRPr lang="en-US" dirty="0"/>
          </a:p>
        </p:txBody>
      </p:sp>
    </p:spTree>
    <p:extLst>
      <p:ext uri="{BB962C8B-B14F-4D97-AF65-F5344CB8AC3E}">
        <p14:creationId xmlns:p14="http://schemas.microsoft.com/office/powerpoint/2010/main" val="1893240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2F86-6734-D25D-C6DC-EEF90CE77C15}"/>
              </a:ext>
            </a:extLst>
          </p:cNvPr>
          <p:cNvSpPr>
            <a:spLocks noGrp="1"/>
          </p:cNvSpPr>
          <p:nvPr>
            <p:ph type="title"/>
          </p:nvPr>
        </p:nvSpPr>
        <p:spPr/>
        <p:txBody>
          <a:bodyPr/>
          <a:lstStyle/>
          <a:p>
            <a:r>
              <a:rPr lang="en-US"/>
              <a:t>P3 </a:t>
            </a:r>
            <a:r>
              <a:rPr lang="en-US" dirty="0"/>
              <a:t>– Final Reflection</a:t>
            </a:r>
          </a:p>
        </p:txBody>
      </p:sp>
      <p:pic>
        <p:nvPicPr>
          <p:cNvPr id="4" name="gameplay">
            <a:hlinkClick r:id="" action="ppaction://media"/>
            <a:extLst>
              <a:ext uri="{FF2B5EF4-FFF2-40B4-BE49-F238E27FC236}">
                <a16:creationId xmlns:a16="http://schemas.microsoft.com/office/drawing/2014/main" id="{1711342B-1B60-9924-0582-6E9CAEED6C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62175" y="1825625"/>
            <a:ext cx="7867650" cy="4351338"/>
          </a:xfrm>
        </p:spPr>
      </p:pic>
    </p:spTree>
    <p:extLst>
      <p:ext uri="{BB962C8B-B14F-4D97-AF65-F5344CB8AC3E}">
        <p14:creationId xmlns:p14="http://schemas.microsoft.com/office/powerpoint/2010/main" val="28997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0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FD36-34CC-4937-82F6-118F854B65AF}"/>
              </a:ext>
            </a:extLst>
          </p:cNvPr>
          <p:cNvSpPr>
            <a:spLocks noGrp="1"/>
          </p:cNvSpPr>
          <p:nvPr>
            <p:ph type="title"/>
          </p:nvPr>
        </p:nvSpPr>
        <p:spPr/>
        <p:txBody>
          <a:bodyPr/>
          <a:lstStyle/>
          <a:p>
            <a:r>
              <a:rPr lang="en-US" dirty="0"/>
              <a:t>P3 – Final Reflection</a:t>
            </a:r>
          </a:p>
        </p:txBody>
      </p:sp>
      <p:sp>
        <p:nvSpPr>
          <p:cNvPr id="3" name="Content Placeholder 2">
            <a:extLst>
              <a:ext uri="{FF2B5EF4-FFF2-40B4-BE49-F238E27FC236}">
                <a16:creationId xmlns:a16="http://schemas.microsoft.com/office/drawing/2014/main" id="{C56E788E-970E-6F16-B39A-7BB9CE697CDC}"/>
              </a:ext>
            </a:extLst>
          </p:cNvPr>
          <p:cNvSpPr>
            <a:spLocks noGrp="1"/>
          </p:cNvSpPr>
          <p:nvPr>
            <p:ph idx="1"/>
          </p:nvPr>
        </p:nvSpPr>
        <p:spPr/>
        <p:txBody>
          <a:bodyPr>
            <a:normAutofit/>
          </a:bodyPr>
          <a:lstStyle/>
          <a:p>
            <a:endParaRPr lang="en-US" dirty="0"/>
          </a:p>
          <a:p>
            <a:r>
              <a:rPr lang="en-US" dirty="0"/>
              <a:t>That </a:t>
            </a:r>
            <a:r>
              <a:rPr lang="en-US" dirty="0" err="1"/>
              <a:t>theres</a:t>
            </a:r>
            <a:r>
              <a:rPr lang="en-US" dirty="0"/>
              <a:t> about a billion ways to skin a cat, none of them are the best, and its worth knowing how you like to skin it and stick to that. I bounced around with how I wanted to organize this and it got messy.</a:t>
            </a:r>
          </a:p>
          <a:p>
            <a:r>
              <a:rPr lang="en-US" dirty="0"/>
              <a:t>Also I have been learning Strudel and want to use it to make music for my game. The cave level and the tutorial level have music I made on my own with this program.</a:t>
            </a:r>
          </a:p>
        </p:txBody>
      </p:sp>
    </p:spTree>
    <p:extLst>
      <p:ext uri="{BB962C8B-B14F-4D97-AF65-F5344CB8AC3E}">
        <p14:creationId xmlns:p14="http://schemas.microsoft.com/office/powerpoint/2010/main" val="2166239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BAEF-0668-4A1A-87A5-6FF060F5B981}"/>
              </a:ext>
            </a:extLst>
          </p:cNvPr>
          <p:cNvSpPr>
            <a:spLocks noGrp="1"/>
          </p:cNvSpPr>
          <p:nvPr>
            <p:ph type="title"/>
          </p:nvPr>
        </p:nvSpPr>
        <p:spPr/>
        <p:txBody>
          <a:bodyPr/>
          <a:lstStyle/>
          <a:p>
            <a:r>
              <a:rPr lang="en-US" dirty="0"/>
              <a:t>Discussion 0</a:t>
            </a:r>
          </a:p>
        </p:txBody>
      </p:sp>
      <p:pic>
        <p:nvPicPr>
          <p:cNvPr id="1026" name="Picture 2" descr="Metal Slug (serie) - Wikipedia">
            <a:extLst>
              <a:ext uri="{FF2B5EF4-FFF2-40B4-BE49-F238E27FC236}">
                <a16:creationId xmlns:a16="http://schemas.microsoft.com/office/drawing/2014/main" id="{88951CF2-45BC-C88A-A747-B005E78BF5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0452" y="2665383"/>
            <a:ext cx="5023362" cy="37004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3272FF-E405-8638-3981-3DE850FFB7FB}"/>
              </a:ext>
            </a:extLst>
          </p:cNvPr>
          <p:cNvSpPr txBox="1"/>
          <p:nvPr/>
        </p:nvSpPr>
        <p:spPr>
          <a:xfrm>
            <a:off x="1238864" y="1956619"/>
            <a:ext cx="5230761" cy="646331"/>
          </a:xfrm>
          <a:prstGeom prst="rect">
            <a:avLst/>
          </a:prstGeom>
          <a:noFill/>
        </p:spPr>
        <p:txBody>
          <a:bodyPr wrap="square" rtlCol="0">
            <a:spAutoFit/>
          </a:bodyPr>
          <a:lstStyle/>
          <a:p>
            <a:r>
              <a:rPr lang="en-US" dirty="0"/>
              <a:t>Inspiration from Metal Slug</a:t>
            </a:r>
          </a:p>
          <a:p>
            <a:endParaRPr lang="en-US" dirty="0"/>
          </a:p>
        </p:txBody>
      </p:sp>
    </p:spTree>
    <p:extLst>
      <p:ext uri="{BB962C8B-B14F-4D97-AF65-F5344CB8AC3E}">
        <p14:creationId xmlns:p14="http://schemas.microsoft.com/office/powerpoint/2010/main" val="427065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a:extLst>
            <a:ext uri="{FF2B5EF4-FFF2-40B4-BE49-F238E27FC236}">
              <a16:creationId xmlns:a16="http://schemas.microsoft.com/office/drawing/2014/main" id="{FA53416D-ADC1-715A-21D7-030874886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BA5372-D1A0-05A1-483B-24509D4C0524}"/>
              </a:ext>
            </a:extLst>
          </p:cNvPr>
          <p:cNvSpPr>
            <a:spLocks noGrp="1"/>
          </p:cNvSpPr>
          <p:nvPr>
            <p:ph type="title"/>
          </p:nvPr>
        </p:nvSpPr>
        <p:spPr/>
        <p:txBody>
          <a:bodyPr/>
          <a:lstStyle/>
          <a:p>
            <a:r>
              <a:rPr lang="en-US" dirty="0"/>
              <a:t>Discussion 0.1</a:t>
            </a:r>
          </a:p>
        </p:txBody>
      </p:sp>
      <p:sp>
        <p:nvSpPr>
          <p:cNvPr id="3" name="Content Placeholder 2">
            <a:extLst>
              <a:ext uri="{FF2B5EF4-FFF2-40B4-BE49-F238E27FC236}">
                <a16:creationId xmlns:a16="http://schemas.microsoft.com/office/drawing/2014/main" id="{BA4DFDC1-B3E2-F91C-20E1-8EB3BC3C5198}"/>
              </a:ext>
            </a:extLst>
          </p:cNvPr>
          <p:cNvSpPr>
            <a:spLocks noGrp="1"/>
          </p:cNvSpPr>
          <p:nvPr>
            <p:ph idx="1"/>
          </p:nvPr>
        </p:nvSpPr>
        <p:spPr/>
        <p:txBody>
          <a:bodyPr/>
          <a:lstStyle/>
          <a:p>
            <a:r>
              <a:rPr lang="en-US" dirty="0"/>
              <a:t>Review some game sites on </a:t>
            </a:r>
            <a:r>
              <a:rPr lang="en-US" dirty="0" err="1"/>
              <a:t>itch.io</a:t>
            </a:r>
            <a:endParaRPr lang="en-US" dirty="0"/>
          </a:p>
          <a:p>
            <a:r>
              <a:rPr lang="en-US" dirty="0"/>
              <a:t>Make your own itch account</a:t>
            </a:r>
          </a:p>
          <a:p>
            <a:r>
              <a:rPr lang="en-US" dirty="0"/>
              <a:t>Create a page for your game – you can keep it private for now</a:t>
            </a:r>
          </a:p>
          <a:p>
            <a:r>
              <a:rPr lang="en-US" dirty="0"/>
              <a:t>Think about the graphics, text, and decorations you will need on your itch page</a:t>
            </a:r>
          </a:p>
        </p:txBody>
      </p:sp>
    </p:spTree>
    <p:extLst>
      <p:ext uri="{BB962C8B-B14F-4D97-AF65-F5344CB8AC3E}">
        <p14:creationId xmlns:p14="http://schemas.microsoft.com/office/powerpoint/2010/main" val="4123185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a:extLst>
            <a:ext uri="{FF2B5EF4-FFF2-40B4-BE49-F238E27FC236}">
              <a16:creationId xmlns:a16="http://schemas.microsoft.com/office/drawing/2014/main" id="{88CDCD9F-9D80-421C-CC94-6A2B466B9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2E7AB-4993-992F-AF5A-438C10FCC438}"/>
              </a:ext>
            </a:extLst>
          </p:cNvPr>
          <p:cNvSpPr>
            <a:spLocks noGrp="1"/>
          </p:cNvSpPr>
          <p:nvPr>
            <p:ph type="title"/>
          </p:nvPr>
        </p:nvSpPr>
        <p:spPr/>
        <p:txBody>
          <a:bodyPr/>
          <a:lstStyle/>
          <a:p>
            <a:r>
              <a:rPr lang="en-US" dirty="0"/>
              <a:t>Discussion 0.2</a:t>
            </a:r>
          </a:p>
        </p:txBody>
      </p:sp>
      <p:sp>
        <p:nvSpPr>
          <p:cNvPr id="3" name="Content Placeholder 2">
            <a:extLst>
              <a:ext uri="{FF2B5EF4-FFF2-40B4-BE49-F238E27FC236}">
                <a16:creationId xmlns:a16="http://schemas.microsoft.com/office/drawing/2014/main" id="{34250F86-2279-85C9-4B2C-B7B5734EEE38}"/>
              </a:ext>
            </a:extLst>
          </p:cNvPr>
          <p:cNvSpPr>
            <a:spLocks noGrp="1"/>
          </p:cNvSpPr>
          <p:nvPr>
            <p:ph idx="1"/>
          </p:nvPr>
        </p:nvSpPr>
        <p:spPr/>
        <p:txBody>
          <a:bodyPr/>
          <a:lstStyle/>
          <a:p>
            <a:r>
              <a:rPr lang="en-US" dirty="0"/>
              <a:t>Talk with a peer about the following, delete and add a summary of your reflection:</a:t>
            </a:r>
          </a:p>
          <a:p>
            <a:pPr lvl="1"/>
            <a:r>
              <a:rPr lang="en-US" dirty="0"/>
              <a:t>Core gameplay systems</a:t>
            </a:r>
          </a:p>
          <a:p>
            <a:pPr lvl="1"/>
            <a:r>
              <a:rPr lang="en-US" dirty="0"/>
              <a:t>How those systems are interaction loops</a:t>
            </a:r>
          </a:p>
          <a:p>
            <a:pPr lvl="1"/>
            <a:r>
              <a:rPr lang="en-US" dirty="0"/>
              <a:t>What kinds of feedback are needed for players to understand the systems</a:t>
            </a:r>
          </a:p>
          <a:p>
            <a:pPr lvl="2"/>
            <a:r>
              <a:rPr lang="en-US" dirty="0"/>
              <a:t>Visual ( animation, particles )</a:t>
            </a:r>
          </a:p>
          <a:p>
            <a:pPr lvl="2"/>
            <a:r>
              <a:rPr lang="en-US" dirty="0"/>
              <a:t>Audio</a:t>
            </a:r>
          </a:p>
          <a:p>
            <a:pPr lvl="2"/>
            <a:r>
              <a:rPr lang="en-US" dirty="0"/>
              <a:t>Haptic</a:t>
            </a:r>
          </a:p>
          <a:p>
            <a:pPr lvl="1"/>
            <a:r>
              <a:rPr lang="en-US" dirty="0"/>
              <a:t>Look for 1-2 extra learning resources for your game</a:t>
            </a:r>
          </a:p>
        </p:txBody>
      </p:sp>
    </p:spTree>
    <p:extLst>
      <p:ext uri="{BB962C8B-B14F-4D97-AF65-F5344CB8AC3E}">
        <p14:creationId xmlns:p14="http://schemas.microsoft.com/office/powerpoint/2010/main" val="1208647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a:extLst>
            <a:ext uri="{FF2B5EF4-FFF2-40B4-BE49-F238E27FC236}">
              <a16:creationId xmlns:a16="http://schemas.microsoft.com/office/drawing/2014/main" id="{ED203DB4-E262-F7AD-7F69-241CE2BC2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77266-4427-AF7F-068F-F6A97F7BBF13}"/>
              </a:ext>
            </a:extLst>
          </p:cNvPr>
          <p:cNvSpPr>
            <a:spLocks noGrp="1"/>
          </p:cNvSpPr>
          <p:nvPr>
            <p:ph type="title"/>
          </p:nvPr>
        </p:nvSpPr>
        <p:spPr/>
        <p:txBody>
          <a:bodyPr/>
          <a:lstStyle/>
          <a:p>
            <a:r>
              <a:rPr lang="en-US" dirty="0"/>
              <a:t>Discussion 0.3</a:t>
            </a:r>
          </a:p>
        </p:txBody>
      </p:sp>
      <p:sp>
        <p:nvSpPr>
          <p:cNvPr id="3" name="Content Placeholder 2">
            <a:extLst>
              <a:ext uri="{FF2B5EF4-FFF2-40B4-BE49-F238E27FC236}">
                <a16:creationId xmlns:a16="http://schemas.microsoft.com/office/drawing/2014/main" id="{C7577752-0DA6-E281-6357-B0173BD9A910}"/>
              </a:ext>
            </a:extLst>
          </p:cNvPr>
          <p:cNvSpPr>
            <a:spLocks noGrp="1"/>
          </p:cNvSpPr>
          <p:nvPr>
            <p:ph idx="1"/>
          </p:nvPr>
        </p:nvSpPr>
        <p:spPr/>
        <p:txBody>
          <a:bodyPr/>
          <a:lstStyle/>
          <a:p>
            <a:r>
              <a:rPr lang="en-US"/>
              <a:t>https://github.com/jaketerry28/CS315-Game-Programming/tree/main/final-project</a:t>
            </a:r>
            <a:endParaRPr lang="en-US" dirty="0"/>
          </a:p>
        </p:txBody>
      </p:sp>
    </p:spTree>
    <p:extLst>
      <p:ext uri="{BB962C8B-B14F-4D97-AF65-F5344CB8AC3E}">
        <p14:creationId xmlns:p14="http://schemas.microsoft.com/office/powerpoint/2010/main" val="2414926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a:extLst>
            <a:ext uri="{FF2B5EF4-FFF2-40B4-BE49-F238E27FC236}">
              <a16:creationId xmlns:a16="http://schemas.microsoft.com/office/drawing/2014/main" id="{5F63602D-8497-F075-D027-8CCC858A6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43962-152A-F023-0E1E-168DE96CDF6C}"/>
              </a:ext>
            </a:extLst>
          </p:cNvPr>
          <p:cNvSpPr>
            <a:spLocks noGrp="1"/>
          </p:cNvSpPr>
          <p:nvPr>
            <p:ph type="title"/>
          </p:nvPr>
        </p:nvSpPr>
        <p:spPr/>
        <p:txBody>
          <a:bodyPr/>
          <a:lstStyle/>
          <a:p>
            <a:r>
              <a:rPr lang="en-US" dirty="0"/>
              <a:t>Discussion 1</a:t>
            </a:r>
          </a:p>
        </p:txBody>
      </p:sp>
      <p:sp>
        <p:nvSpPr>
          <p:cNvPr id="3" name="Content Placeholder 2">
            <a:extLst>
              <a:ext uri="{FF2B5EF4-FFF2-40B4-BE49-F238E27FC236}">
                <a16:creationId xmlns:a16="http://schemas.microsoft.com/office/drawing/2014/main" id="{45A1A94C-F7EA-066F-863F-EECCA11B5A4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2A29225-F9B1-3F70-C6EE-5AE819552D8F}"/>
              </a:ext>
            </a:extLst>
          </p:cNvPr>
          <p:cNvPicPr>
            <a:picLocks noChangeAspect="1"/>
          </p:cNvPicPr>
          <p:nvPr/>
        </p:nvPicPr>
        <p:blipFill>
          <a:blip r:embed="rId2"/>
          <a:stretch>
            <a:fillRect/>
          </a:stretch>
        </p:blipFill>
        <p:spPr>
          <a:xfrm>
            <a:off x="1601816" y="1592365"/>
            <a:ext cx="8988368" cy="5051054"/>
          </a:xfrm>
          <a:prstGeom prst="rect">
            <a:avLst/>
          </a:prstGeom>
        </p:spPr>
      </p:pic>
    </p:spTree>
    <p:extLst>
      <p:ext uri="{BB962C8B-B14F-4D97-AF65-F5344CB8AC3E}">
        <p14:creationId xmlns:p14="http://schemas.microsoft.com/office/powerpoint/2010/main" val="2335410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a:extLst>
            <a:ext uri="{FF2B5EF4-FFF2-40B4-BE49-F238E27FC236}">
              <a16:creationId xmlns:a16="http://schemas.microsoft.com/office/drawing/2014/main" id="{990720FE-335A-BAFD-4601-FEACF71D96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561CB-7625-31B1-5461-CB5BDBA4968F}"/>
              </a:ext>
            </a:extLst>
          </p:cNvPr>
          <p:cNvSpPr>
            <a:spLocks noGrp="1"/>
          </p:cNvSpPr>
          <p:nvPr>
            <p:ph type="title"/>
          </p:nvPr>
        </p:nvSpPr>
        <p:spPr/>
        <p:txBody>
          <a:bodyPr/>
          <a:lstStyle/>
          <a:p>
            <a:r>
              <a:rPr lang="en-US" dirty="0"/>
              <a:t>Discussion 1 – Progress</a:t>
            </a:r>
          </a:p>
        </p:txBody>
      </p:sp>
      <p:sp>
        <p:nvSpPr>
          <p:cNvPr id="3" name="Content Placeholder 2">
            <a:extLst>
              <a:ext uri="{FF2B5EF4-FFF2-40B4-BE49-F238E27FC236}">
                <a16:creationId xmlns:a16="http://schemas.microsoft.com/office/drawing/2014/main" id="{E8BC6604-306E-C76D-1AC4-9EE60DAB9292}"/>
              </a:ext>
            </a:extLst>
          </p:cNvPr>
          <p:cNvSpPr>
            <a:spLocks noGrp="1"/>
          </p:cNvSpPr>
          <p:nvPr>
            <p:ph idx="1"/>
          </p:nvPr>
        </p:nvSpPr>
        <p:spPr/>
        <p:txBody>
          <a:bodyPr/>
          <a:lstStyle/>
          <a:p>
            <a:r>
              <a:rPr lang="en-US" dirty="0"/>
              <a:t>By now you should have:</a:t>
            </a:r>
          </a:p>
          <a:p>
            <a:r>
              <a:rPr lang="en-US" dirty="0"/>
              <a:t>Basic interactions programmed (movement, selection.. Whatever)</a:t>
            </a:r>
          </a:p>
          <a:p>
            <a:r>
              <a:rPr lang="en-US" dirty="0"/>
              <a:t>Basic program structure implemented</a:t>
            </a:r>
          </a:p>
          <a:p>
            <a:r>
              <a:rPr lang="en-US" dirty="0"/>
              <a:t>Some placeholder assets in the game</a:t>
            </a:r>
          </a:p>
        </p:txBody>
      </p:sp>
    </p:spTree>
    <p:extLst>
      <p:ext uri="{BB962C8B-B14F-4D97-AF65-F5344CB8AC3E}">
        <p14:creationId xmlns:p14="http://schemas.microsoft.com/office/powerpoint/2010/main" val="115872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BF36-C3FB-7074-C08A-928F7DBB0694}"/>
              </a:ext>
            </a:extLst>
          </p:cNvPr>
          <p:cNvSpPr>
            <a:spLocks noGrp="1"/>
          </p:cNvSpPr>
          <p:nvPr>
            <p:ph type="title"/>
          </p:nvPr>
        </p:nvSpPr>
        <p:spPr/>
        <p:txBody>
          <a:bodyPr/>
          <a:lstStyle/>
          <a:p>
            <a:r>
              <a:rPr lang="en-US" dirty="0"/>
              <a:t>Discussion 1 – Screenshot / image</a:t>
            </a:r>
          </a:p>
        </p:txBody>
      </p:sp>
      <p:pic>
        <p:nvPicPr>
          <p:cNvPr id="5" name="Content Placeholder 4">
            <a:extLst>
              <a:ext uri="{FF2B5EF4-FFF2-40B4-BE49-F238E27FC236}">
                <a16:creationId xmlns:a16="http://schemas.microsoft.com/office/drawing/2014/main" id="{094CCB0D-A3FA-0BB7-E35B-C1BC129C2339}"/>
              </a:ext>
            </a:extLst>
          </p:cNvPr>
          <p:cNvPicPr>
            <a:picLocks noGrp="1" noChangeAspect="1"/>
          </p:cNvPicPr>
          <p:nvPr>
            <p:ph idx="1"/>
          </p:nvPr>
        </p:nvPicPr>
        <p:blipFill>
          <a:blip r:embed="rId2"/>
          <a:stretch>
            <a:fillRect/>
          </a:stretch>
        </p:blipFill>
        <p:spPr>
          <a:xfrm>
            <a:off x="7982198" y="1855121"/>
            <a:ext cx="3371602" cy="4351338"/>
          </a:xfrm>
          <a:prstGeom prst="rect">
            <a:avLst/>
          </a:prstGeom>
        </p:spPr>
      </p:pic>
      <p:sp>
        <p:nvSpPr>
          <p:cNvPr id="6" name="TextBox 5">
            <a:extLst>
              <a:ext uri="{FF2B5EF4-FFF2-40B4-BE49-F238E27FC236}">
                <a16:creationId xmlns:a16="http://schemas.microsoft.com/office/drawing/2014/main" id="{27FAD5D3-1AA1-BDBA-CDF6-CFC0F99E57B9}"/>
              </a:ext>
            </a:extLst>
          </p:cNvPr>
          <p:cNvSpPr txBox="1"/>
          <p:nvPr/>
        </p:nvSpPr>
        <p:spPr>
          <a:xfrm>
            <a:off x="1042219" y="1966452"/>
            <a:ext cx="5427407" cy="1477328"/>
          </a:xfrm>
          <a:prstGeom prst="rect">
            <a:avLst/>
          </a:prstGeom>
          <a:noFill/>
        </p:spPr>
        <p:txBody>
          <a:bodyPr wrap="square" rtlCol="0">
            <a:spAutoFit/>
          </a:bodyPr>
          <a:lstStyle/>
          <a:p>
            <a:r>
              <a:rPr lang="en-US" dirty="0"/>
              <a:t>Focusing on organization and clean code.</a:t>
            </a:r>
          </a:p>
          <a:p>
            <a:endParaRPr lang="en-US" dirty="0"/>
          </a:p>
          <a:p>
            <a:r>
              <a:rPr lang="en-US" dirty="0"/>
              <a:t>Utilizing State to control animations. Initiate state in </a:t>
            </a:r>
            <a:r>
              <a:rPr lang="en-US" dirty="0" err="1"/>
              <a:t>player_xxxx</a:t>
            </a:r>
            <a:r>
              <a:rPr lang="en-US" dirty="0"/>
              <a:t> and play animation through </a:t>
            </a:r>
            <a:r>
              <a:rPr lang="en-US" dirty="0" err="1"/>
              <a:t>animation_player</a:t>
            </a:r>
            <a:r>
              <a:rPr lang="en-US" dirty="0"/>
              <a:t>()</a:t>
            </a:r>
          </a:p>
        </p:txBody>
      </p:sp>
    </p:spTree>
    <p:extLst>
      <p:ext uri="{BB962C8B-B14F-4D97-AF65-F5344CB8AC3E}">
        <p14:creationId xmlns:p14="http://schemas.microsoft.com/office/powerpoint/2010/main" val="1534912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CC57-6308-DD92-9141-E3E39F00AADC}"/>
              </a:ext>
            </a:extLst>
          </p:cNvPr>
          <p:cNvSpPr>
            <a:spLocks noGrp="1"/>
          </p:cNvSpPr>
          <p:nvPr>
            <p:ph type="title"/>
          </p:nvPr>
        </p:nvSpPr>
        <p:spPr/>
        <p:txBody>
          <a:bodyPr/>
          <a:lstStyle/>
          <a:p>
            <a:r>
              <a:rPr lang="en-US" dirty="0"/>
              <a:t>Discussion 1 – Question about your game</a:t>
            </a:r>
          </a:p>
        </p:txBody>
      </p:sp>
      <p:sp>
        <p:nvSpPr>
          <p:cNvPr id="3" name="Content Placeholder 2">
            <a:extLst>
              <a:ext uri="{FF2B5EF4-FFF2-40B4-BE49-F238E27FC236}">
                <a16:creationId xmlns:a16="http://schemas.microsoft.com/office/drawing/2014/main" id="{4EBBCC92-41D4-E5CE-AA73-32412261B37D}"/>
              </a:ext>
            </a:extLst>
          </p:cNvPr>
          <p:cNvSpPr>
            <a:spLocks noGrp="1"/>
          </p:cNvSpPr>
          <p:nvPr>
            <p:ph idx="1"/>
          </p:nvPr>
        </p:nvSpPr>
        <p:spPr/>
        <p:txBody>
          <a:bodyPr/>
          <a:lstStyle/>
          <a:p>
            <a:r>
              <a:rPr lang="en-US" dirty="0" err="1"/>
              <a:t>Soooo</a:t>
            </a:r>
            <a:r>
              <a:rPr lang="en-US" dirty="0"/>
              <a:t>, I am always so bold in what I want to make until I feel limited by animations. This pack has a good run and shoot animation but they are in individual </a:t>
            </a:r>
            <a:r>
              <a:rPr lang="en-US" dirty="0" err="1"/>
              <a:t>png</a:t>
            </a:r>
            <a:r>
              <a:rPr lang="en-US" dirty="0"/>
              <a:t> files. My question is how can I create a sprite sheet from these </a:t>
            </a:r>
            <a:r>
              <a:rPr lang="en-US" dirty="0" err="1"/>
              <a:t>png</a:t>
            </a:r>
            <a:r>
              <a:rPr lang="en-US" dirty="0"/>
              <a:t> files to use in the game? </a:t>
            </a:r>
          </a:p>
          <a:p>
            <a:r>
              <a:rPr lang="en-US" dirty="0"/>
              <a:t>Another question I have is how I want to make the player able to jump onto the branches on the tree. If the player enters from below, they should be able to pass through and land on the branch. Then if they press down + jump or something, they can fall thru. How do I set up my collision boxes to allow this?</a:t>
            </a:r>
          </a:p>
        </p:txBody>
      </p:sp>
    </p:spTree>
    <p:extLst>
      <p:ext uri="{BB962C8B-B14F-4D97-AF65-F5344CB8AC3E}">
        <p14:creationId xmlns:p14="http://schemas.microsoft.com/office/powerpoint/2010/main" val="8075741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 2013 - 2022</Template>
  <TotalTime>295</TotalTime>
  <Words>819</Words>
  <Application>Microsoft Office PowerPoint</Application>
  <PresentationFormat>Widescreen</PresentationFormat>
  <Paragraphs>68</Paragraphs>
  <Slides>19</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Krab Killer</vt:lpstr>
      <vt:lpstr>Discussion 0</vt:lpstr>
      <vt:lpstr>Discussion 0.1</vt:lpstr>
      <vt:lpstr>Discussion 0.2</vt:lpstr>
      <vt:lpstr>Discussion 0.3</vt:lpstr>
      <vt:lpstr>Discussion 1</vt:lpstr>
      <vt:lpstr>Discussion 1 – Progress</vt:lpstr>
      <vt:lpstr>Discussion 1 – Screenshot / image</vt:lpstr>
      <vt:lpstr>Discussion 1 – Question about your game</vt:lpstr>
      <vt:lpstr>Discussion 1 –Aesthetics &amp; Meaning</vt:lpstr>
      <vt:lpstr>Discussion 1 – Meaning Reflection</vt:lpstr>
      <vt:lpstr>Discussion 2 –Aesthetics and Meaning</vt:lpstr>
      <vt:lpstr>Discussion 2 – Progress</vt:lpstr>
      <vt:lpstr>Discussion 2 – Screenshot / Image</vt:lpstr>
      <vt:lpstr>Discussion 2 –Question about your game</vt:lpstr>
      <vt:lpstr>Discussion 2</vt:lpstr>
      <vt:lpstr>Discussion 2 –Reflection</vt:lpstr>
      <vt:lpstr>P3 – Final Reflection</vt:lpstr>
      <vt:lpstr>P3 – Final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your game title here }</dc:title>
  <dc:creator>Travis Faas</dc:creator>
  <cp:lastModifiedBy>Terry, Jake</cp:lastModifiedBy>
  <cp:revision>52</cp:revision>
  <dcterms:created xsi:type="dcterms:W3CDTF">2023-08-18T12:11:00Z</dcterms:created>
  <dcterms:modified xsi:type="dcterms:W3CDTF">2025-12-10T05:12:55Z</dcterms:modified>
</cp:coreProperties>
</file>